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86575" cy="100187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ler János" userId="cbaf05b5-d08c-49c4-b4c7-82043ff527bb" providerId="ADAL" clId="{569C716F-6F18-49F4-9DEB-E60AA2916033}"/>
    <pc:docChg chg="undo custSel modSld">
      <pc:chgData name="Taller János" userId="cbaf05b5-d08c-49c4-b4c7-82043ff527bb" providerId="ADAL" clId="{569C716F-6F18-49F4-9DEB-E60AA2916033}" dt="2026-09-24T10:16:32.137" v="578" actId="14100"/>
      <pc:docMkLst>
        <pc:docMk/>
      </pc:docMkLst>
      <pc:sldChg chg="modSp">
        <pc:chgData name="Taller János" userId="cbaf05b5-d08c-49c4-b4c7-82043ff527bb" providerId="ADAL" clId="{569C716F-6F18-49F4-9DEB-E60AA2916033}" dt="2026-09-24T09:35:59.786" v="133" actId="20577"/>
        <pc:sldMkLst>
          <pc:docMk/>
          <pc:sldMk cId="3373594483" sldId="256"/>
        </pc:sldMkLst>
        <pc:spChg chg="mod">
          <ac:chgData name="Taller János" userId="cbaf05b5-d08c-49c4-b4c7-82043ff527bb" providerId="ADAL" clId="{569C716F-6F18-49F4-9DEB-E60AA2916033}" dt="2026-09-24T09:35:59.786" v="133" actId="20577"/>
          <ac:spMkLst>
            <pc:docMk/>
            <pc:sldMk cId="3373594483" sldId="256"/>
            <ac:spMk id="4" creationId="{20ABCD5D-C325-449B-86F8-50628BCC0823}"/>
          </ac:spMkLst>
        </pc:spChg>
      </pc:sldChg>
      <pc:sldChg chg="addSp delSp modSp">
        <pc:chgData name="Taller János" userId="cbaf05b5-d08c-49c4-b4c7-82043ff527bb" providerId="ADAL" clId="{569C716F-6F18-49F4-9DEB-E60AA2916033}" dt="2026-09-24T10:16:32.137" v="578" actId="14100"/>
        <pc:sldMkLst>
          <pc:docMk/>
          <pc:sldMk cId="643827369" sldId="257"/>
        </pc:sldMkLst>
        <pc:spChg chg="mod">
          <ac:chgData name="Taller János" userId="cbaf05b5-d08c-49c4-b4c7-82043ff527bb" providerId="ADAL" clId="{569C716F-6F18-49F4-9DEB-E60AA2916033}" dt="2026-09-24T10:13:33.485" v="572" actId="2711"/>
          <ac:spMkLst>
            <pc:docMk/>
            <pc:sldMk cId="643827369" sldId="257"/>
            <ac:spMk id="4" creationId="{8F2C8C16-E246-40F4-950D-33387828C9D6}"/>
          </ac:spMkLst>
        </pc:spChg>
        <pc:graphicFrameChg chg="add del mod modGraphic">
          <ac:chgData name="Taller János" userId="cbaf05b5-d08c-49c4-b4c7-82043ff527bb" providerId="ADAL" clId="{569C716F-6F18-49F4-9DEB-E60AA2916033}" dt="2026-09-24T10:16:32.137" v="578" actId="14100"/>
          <ac:graphicFrameMkLst>
            <pc:docMk/>
            <pc:sldMk cId="643827369" sldId="257"/>
            <ac:graphicFrameMk id="5" creationId="{EEC1BEBE-0369-47A5-91D0-7A80B54BAA2A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0C8D44-D474-4130-BBCF-8493E0396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5704E43-6B62-4939-AB64-B00BD0D03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29046ED-AD74-4E61-9CE0-58FAA7FDC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074A66-36D4-411E-817D-8CD597A3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E7A09B1-176C-400B-A146-EC2FF6C89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4486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1493CD-811F-48C0-98D5-1708BCC44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EC5BD16-F1F1-4D3F-A684-53387188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2360FED-8A58-41A8-99FB-E821CA96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6BABF8-0552-47B5-BCD9-F0081190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CC63A36-EBAA-4B42-8B9B-A7E8233A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6204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502879-D9F8-4C15-A8F3-ECEB42864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C4F388C-5CE7-48AD-901D-6B1E7F1CB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C78E925-00B2-4184-A495-7E5F74081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6DE9295-24B3-48C4-BDE2-A15F57E92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87915C3-79FC-464B-808D-2860D61B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2988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1B331A-38AA-4961-911F-C5E98FF10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F5B800-DC14-47BD-BB3A-4D513524D2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6893C85-1702-4DEC-A5C0-7E05582FC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02D7F4D-F7E2-4197-878B-CD2B6763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713AAE9-5A3B-4B8B-AC3D-9655E63E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6BD50FF-E821-49EF-9F9B-5055E8E99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2247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01CDD8-A187-467E-AF8A-8835F5458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EE61208-C738-48AE-89A4-98AB1E189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C15B5FB-B4BF-4A58-A25D-8C7DF2F74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476FEC1-B9FC-4150-B7C2-0C642E8383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BB7FF2F-37B7-43B8-B32F-67E30CAB66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1543DBE4-19E8-4C91-9FEF-4CB94440F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132EEC8-ABA6-4A7D-A0F9-8B71FAA6D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343C55F-0573-401A-A076-E35050CC9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642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552D39-93A0-48B3-9138-CA811E6C3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EF5F44B-A657-446D-8C50-05ABC99D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40387F3-4CFC-4671-9763-2DDD8A8C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4861C72-C31B-49C1-9873-2FF29B46E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232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9D68136-A792-433F-B0EF-33E5D2397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517A810-CA23-4744-88DC-8C2576BC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F8001B8-FDDF-4FAC-9952-F051F735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9813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4CC04E-D020-46DC-A907-F8F155747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B14A43-56C1-4806-AF41-1F0E35F90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980D2E7-57BE-427E-AAE1-B01E5DB29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0B415F5-5B29-4BBE-AFDB-6BBFBC04A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A40A0F0-9439-4523-9E59-F48E1780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F9F60FE-4B62-4D58-821B-4760B62C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307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B39521-AB2B-4749-952A-569FD26C5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B0F03222-55C4-49CE-B121-5A12045B37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59CE76E-78D1-4C83-B5F6-ED67050E6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3ADACB8-12C5-4170-A943-23780F7D0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FFB39FB-3AD5-4DF0-BD2F-94F190CCD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41008E9-B404-4698-8190-0126AE6DF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9457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566AF6-A167-4ACF-806B-6647BC05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2F4456C-4E48-431E-9A75-FE8D91089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EED758-EE98-418E-940E-0520ADA09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ACD606-37F3-4E30-B149-B41E58D0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B219287-F1AE-4752-A3DA-99271576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570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B873948-17FA-43FB-B1A5-41A8EDBCB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502FB34-B3B4-4E0B-80BD-4D9AF5FA5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000BE5A-52AC-4ABF-9A07-5EF71D5A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ED60A10-E239-4539-9201-D46A899B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A899561-0122-4887-B93C-73C54A7F4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863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DDEBC16-F25F-4BCF-9DDF-D915DC16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7CE1A90-C488-4EFC-9262-55D042A39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DA0E3C-AD62-449B-A1B0-0E4E4C2AF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31138-3C54-45F6-BCAC-67569F96EDDD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D2BDDC1-D4C8-4F44-BF03-7923869AA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D084889-1DFF-4878-866C-9C0253BDE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4B719-8867-489C-AD5A-F4FB6EA4C7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255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8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20ABCD5D-C325-449B-86F8-50628BCC0823}"/>
              </a:ext>
            </a:extLst>
          </p:cNvPr>
          <p:cNvSpPr txBox="1"/>
          <p:nvPr/>
        </p:nvSpPr>
        <p:spPr>
          <a:xfrm>
            <a:off x="7829549" y="0"/>
            <a:ext cx="3705226" cy="61863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Meghívó</a:t>
            </a:r>
          </a:p>
          <a:p>
            <a:pPr algn="ctr"/>
            <a:endParaRPr lang="hu-HU" sz="2400" dirty="0">
              <a:solidFill>
                <a:srgbClr val="FF0000"/>
              </a:solidFill>
            </a:endParaRPr>
          </a:p>
          <a:p>
            <a:pPr algn="ctr"/>
            <a:r>
              <a:rPr lang="hu-HU" dirty="0"/>
              <a:t>A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/>
              <a:t>Hankiss Ágnes Intézet</a:t>
            </a:r>
          </a:p>
          <a:p>
            <a:pPr algn="ctr"/>
            <a:r>
              <a:rPr lang="hu-HU" dirty="0"/>
              <a:t>és az 1945-1956 közötti magyar Politikai Elítéltek Közössége tisztelettel meghívja</a:t>
            </a:r>
          </a:p>
          <a:p>
            <a:pPr algn="ctr"/>
            <a:endParaRPr lang="hu-HU" dirty="0"/>
          </a:p>
          <a:p>
            <a:pPr algn="ctr"/>
            <a:r>
              <a:rPr lang="hu-HU" sz="4000" b="1" dirty="0"/>
              <a:t>Önt</a:t>
            </a:r>
          </a:p>
          <a:p>
            <a:pPr algn="ctr"/>
            <a:endParaRPr lang="hu-HU" sz="2400" dirty="0"/>
          </a:p>
          <a:p>
            <a:pPr algn="ctr"/>
            <a:r>
              <a:rPr lang="hu-HU" sz="2200" dirty="0"/>
              <a:t>Erőszak és állambiztonság II. </a:t>
            </a:r>
          </a:p>
          <a:p>
            <a:pPr algn="ctr"/>
            <a:r>
              <a:rPr lang="hu-HU" sz="2000" dirty="0"/>
              <a:t>című konferenciájára</a:t>
            </a:r>
          </a:p>
          <a:p>
            <a:pPr algn="ctr"/>
            <a:endParaRPr lang="hu-HU" sz="1600" dirty="0"/>
          </a:p>
          <a:p>
            <a:pPr algn="ctr"/>
            <a:r>
              <a:rPr lang="hu-HU" dirty="0"/>
              <a:t>Időpont</a:t>
            </a:r>
          </a:p>
          <a:p>
            <a:pPr algn="ctr"/>
            <a:r>
              <a:rPr lang="hu-HU" dirty="0"/>
              <a:t>2026. október 14.</a:t>
            </a:r>
          </a:p>
          <a:p>
            <a:pPr algn="ctr"/>
            <a:endParaRPr lang="hu-HU" sz="1100" dirty="0"/>
          </a:p>
          <a:p>
            <a:pPr algn="ctr"/>
            <a:endParaRPr lang="hu-HU" sz="1100" dirty="0"/>
          </a:p>
          <a:p>
            <a:pPr algn="ctr"/>
            <a:r>
              <a:rPr lang="hu-HU" dirty="0"/>
              <a:t>Helyszín:</a:t>
            </a:r>
          </a:p>
          <a:p>
            <a:pPr algn="ctr"/>
            <a:r>
              <a:rPr lang="hu-HU" dirty="0"/>
              <a:t>Petőfi Irodalmi Múzeum</a:t>
            </a:r>
          </a:p>
          <a:p>
            <a:pPr algn="ctr"/>
            <a:r>
              <a:rPr lang="hu-HU" dirty="0"/>
              <a:t>1053. Budapest, Károlyi utca 16. </a:t>
            </a:r>
          </a:p>
        </p:txBody>
      </p:sp>
    </p:spTree>
    <p:extLst>
      <p:ext uri="{BB962C8B-B14F-4D97-AF65-F5344CB8AC3E}">
        <p14:creationId xmlns:p14="http://schemas.microsoft.com/office/powerpoint/2010/main" val="337359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8F2C8C16-E246-40F4-950D-33387828C9D6}"/>
              </a:ext>
            </a:extLst>
          </p:cNvPr>
          <p:cNvSpPr txBox="1"/>
          <p:nvPr/>
        </p:nvSpPr>
        <p:spPr>
          <a:xfrm>
            <a:off x="971549" y="0"/>
            <a:ext cx="10229851" cy="22775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>
                <a:latin typeface="Verdana" panose="020B0604030504040204" pitchFamily="34" charset="0"/>
                <a:ea typeface="Verdana" panose="020B0604030504040204" pitchFamily="34" charset="0"/>
              </a:rPr>
              <a:t>Program</a:t>
            </a:r>
          </a:p>
          <a:p>
            <a:pPr algn="ctr"/>
            <a:endParaRPr lang="hu-HU" sz="1400" b="1" dirty="0">
              <a:latin typeface="Arial Black" panose="020B0A04020102020204" pitchFamily="34" charset="0"/>
            </a:endParaRPr>
          </a:p>
          <a:p>
            <a:endParaRPr lang="hu-HU" sz="2000" dirty="0"/>
          </a:p>
          <a:p>
            <a:endParaRPr lang="hu-HU" sz="2000" dirty="0"/>
          </a:p>
          <a:p>
            <a:endParaRPr lang="hu-HU" sz="2000" dirty="0"/>
          </a:p>
          <a:p>
            <a:endParaRPr lang="hu-HU" sz="2000" dirty="0"/>
          </a:p>
          <a:p>
            <a:endParaRPr lang="hu-HU" sz="2000" dirty="0"/>
          </a:p>
        </p:txBody>
      </p:sp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EEC1BEBE-0369-47A5-91D0-7A80B54BA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245800"/>
              </p:ext>
            </p:extLst>
          </p:nvPr>
        </p:nvGraphicFramePr>
        <p:xfrm>
          <a:off x="990600" y="533400"/>
          <a:ext cx="10229851" cy="63246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67212">
                  <a:extLst>
                    <a:ext uri="{9D8B030D-6E8A-4147-A177-3AD203B41FA5}">
                      <a16:colId xmlns:a16="http://schemas.microsoft.com/office/drawing/2014/main" val="2025115442"/>
                    </a:ext>
                  </a:extLst>
                </a:gridCol>
                <a:gridCol w="5162639">
                  <a:extLst>
                    <a:ext uri="{9D8B030D-6E8A-4147-A177-3AD203B41FA5}">
                      <a16:colId xmlns:a16="http://schemas.microsoft.com/office/drawing/2014/main" val="1403601315"/>
                    </a:ext>
                  </a:extLst>
                </a:gridCol>
              </a:tblGrid>
              <a:tr h="5991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8.30-9.00</a:t>
                      </a: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Regisztráció, érkezés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10.30 – 11.00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Kávészünet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634824"/>
                  </a:ext>
                </a:extLst>
              </a:tr>
              <a:tr h="954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9.00 – 9.05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Köszöntő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Dr. Török Petra Főigazgató (Petőfi Irodalmi Múzeum)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11.00 – 11.20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Ausztria, mint emigrációs tranzitország</a:t>
                      </a:r>
                      <a:endParaRPr lang="hu-HU" sz="1200" b="0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Soós Mihály (ÁBTL)</a:t>
                      </a:r>
                      <a:endParaRPr lang="hu-HU" sz="12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endParaRPr lang="hu-HU" sz="1200" b="0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381680"/>
                  </a:ext>
                </a:extLst>
              </a:tr>
              <a:tr h="954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9.05 – 9.10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Megnyitó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Dr. Őze Sándor Igazgató (Hankiss Ágnes Intézet)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11.20 – 11.40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Snagov</a:t>
                      </a:r>
                      <a:endParaRPr lang="hu-HU" sz="1200" b="0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Dr. Bank Barbara (PEK, PPKE, NEB)</a:t>
                      </a:r>
                      <a:endParaRPr lang="hu-HU" sz="12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206937"/>
                  </a:ext>
                </a:extLst>
              </a:tr>
              <a:tr h="954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9.10 – 9.30 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Hankiss Ágnes Intézet 1956-os témákban </a:t>
                      </a: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Dr. Őze Sándor (Hankiss Ágnes Intézet)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11.40 – 12.00 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Az 1956-os forradalom Hankiss Ágnes írásaiban </a:t>
                      </a: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Molnár Márton (Hankiss Ágnes Intézet)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017776"/>
                  </a:ext>
                </a:extLst>
              </a:tr>
              <a:tr h="954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9.30 – 9.50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1956 Kárpátalján: Szolidaritás és megtorlás </a:t>
                      </a: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Dr. Váradi Natália (II. Rákóczi Ferenc Egyetem, Beregszász)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12.20 – 12.40 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Ki gépen száll tova</a:t>
                      </a: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Taller János (Hankiss Ágnes Intézet)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endParaRPr lang="hu-HU" sz="1200" b="0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336549"/>
                  </a:ext>
                </a:extLst>
              </a:tr>
              <a:tr h="954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9.50 – 10.10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Az én 56-om </a:t>
                      </a: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Lengyel János (POFOSZ)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12.40 – 12.45 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Zárszó </a:t>
                      </a: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Dr. Bank Barbara (PEK)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325552"/>
                  </a:ext>
                </a:extLst>
              </a:tr>
              <a:tr h="954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10.10-10.30 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Iskolák és az állambiztonság </a:t>
                      </a: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Szalma Szilárd (PPKE)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200" b="1" i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12.45</a:t>
                      </a:r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Fogadás</a:t>
                      </a:r>
                      <a:endParaRPr lang="hu-HU" sz="1200" b="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algn="ctr"/>
                      <a:endParaRPr lang="hu-HU" sz="1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42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827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1bfa05e-f597-43db-9f68-b7a0b0af2e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82FA8D446C95F74D82A06D48E5CD8B6A" ma:contentTypeVersion="16" ma:contentTypeDescription="Új dokumentum létrehozása." ma:contentTypeScope="" ma:versionID="69d381fab6d190d6239139b91c52ff41">
  <xsd:schema xmlns:xsd="http://www.w3.org/2001/XMLSchema" xmlns:xs="http://www.w3.org/2001/XMLSchema" xmlns:p="http://schemas.microsoft.com/office/2006/metadata/properties" xmlns:ns3="f1bfa05e-f597-43db-9f68-b7a0b0af2e91" xmlns:ns4="fdb1b36e-d327-4248-b498-d9f4da5dd0ce" targetNamespace="http://schemas.microsoft.com/office/2006/metadata/properties" ma:root="true" ma:fieldsID="9fad23bdf909b24b3a1a6cdc3146bb11" ns3:_="" ns4:_="">
    <xsd:import namespace="f1bfa05e-f597-43db-9f68-b7a0b0af2e91"/>
    <xsd:import namespace="fdb1b36e-d327-4248-b498-d9f4da5dd0c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ystemTags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fa05e-f597-43db-9f68-b7a0b0af2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b1b36e-d327-4248-b498-d9f4da5dd0c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Megosztási tipp kivonat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60B50E-18BF-4E9F-A202-E25E5C47C7EB}">
  <ds:schemaRefs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f1bfa05e-f597-43db-9f68-b7a0b0af2e91"/>
    <ds:schemaRef ds:uri="http://schemas.microsoft.com/office/2006/documentManagement/types"/>
    <ds:schemaRef ds:uri="fdb1b36e-d327-4248-b498-d9f4da5dd0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2CAB031-EF07-4CBD-B221-B523B02E8E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CD01E6-51D0-4729-BC46-AA2C2E4F0C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bfa05e-f597-43db-9f68-b7a0b0af2e91"/>
    <ds:schemaRef ds:uri="fdb1b36e-d327-4248-b498-d9f4da5dd0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213</Words>
  <Application>Microsoft Office PowerPoint</Application>
  <PresentationFormat>Szélesvásznú</PresentationFormat>
  <Paragraphs>62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Verdana</vt:lpstr>
      <vt:lpstr>Office-téma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Taller János</dc:creator>
  <cp:lastModifiedBy>Taller János</cp:lastModifiedBy>
  <cp:revision>7</cp:revision>
  <cp:lastPrinted>2026-09-24T10:15:11Z</cp:lastPrinted>
  <dcterms:created xsi:type="dcterms:W3CDTF">2026-09-24T09:03:42Z</dcterms:created>
  <dcterms:modified xsi:type="dcterms:W3CDTF">2026-09-24T10:16:40Z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0x01010082FA8D446C95F74D82A06D48E5CD8B6A</vt:lpwstr>
  </property>
</Properties>
</file>